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6" r:id="rId8"/>
    <p:sldId id="267" r:id="rId9"/>
    <p:sldId id="268" r:id="rId10"/>
    <p:sldId id="265" r:id="rId11"/>
    <p:sldId id="275" r:id="rId12"/>
    <p:sldId id="272" r:id="rId13"/>
    <p:sldId id="273" r:id="rId14"/>
    <p:sldId id="274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666666"/>
    <a:srgbClr val="225686"/>
    <a:srgbClr val="1F1F1F"/>
    <a:srgbClr val="151515"/>
    <a:srgbClr val="222222"/>
    <a:srgbClr val="F71D51"/>
    <a:srgbClr val="1F4E79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-1710" y="-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2016-12-29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654794" y="3629690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27</a:t>
            </a:r>
            <a:r>
              <a:rPr lang="ko-KR" altLang="en-US" sz="1400" dirty="0" smtClean="0">
                <a:solidFill>
                  <a:schemeClr val="bg1"/>
                </a:solidFill>
                <a:latin typeface="+mj-ea"/>
                <a:ea typeface="+mj-ea"/>
              </a:rPr>
              <a:t>기 이주형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018934" y="3894494"/>
            <a:ext cx="44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조이스틱을 이용한 </a:t>
            </a:r>
            <a:r>
              <a:rPr lang="ko-KR" altLang="en-US" dirty="0" err="1" smtClean="0">
                <a:solidFill>
                  <a:schemeClr val="bg1"/>
                </a:solidFill>
                <a:latin typeface="+mj-ea"/>
                <a:ea typeface="+mj-ea"/>
              </a:rPr>
              <a:t>아두이노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 기반 미니카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5509846" y="2684584"/>
            <a:ext cx="1418493" cy="78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소스 </a:t>
            </a:r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- minicar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3" r="74772" b="50962"/>
          <a:stretch/>
        </p:blipFill>
        <p:spPr bwMode="auto">
          <a:xfrm>
            <a:off x="332055" y="1465386"/>
            <a:ext cx="3986041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0" r="78111" b="38382"/>
          <a:stretch/>
        </p:blipFill>
        <p:spPr bwMode="auto">
          <a:xfrm>
            <a:off x="4636373" y="1465386"/>
            <a:ext cx="3780796" cy="409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4" r="84323" b="25000"/>
          <a:stretch/>
        </p:blipFill>
        <p:spPr bwMode="auto">
          <a:xfrm>
            <a:off x="8792309" y="332202"/>
            <a:ext cx="2907323" cy="617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 flipV="1">
            <a:off x="4747846" y="1922585"/>
            <a:ext cx="1263302" cy="1"/>
          </a:xfrm>
          <a:prstGeom prst="line">
            <a:avLst/>
          </a:prstGeom>
          <a:ln w="127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5849809" y="2145323"/>
            <a:ext cx="2391514" cy="2"/>
          </a:xfrm>
          <a:prstGeom prst="line">
            <a:avLst/>
          </a:prstGeom>
          <a:ln w="127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5861533" y="2391508"/>
            <a:ext cx="2379790" cy="1"/>
          </a:xfrm>
          <a:prstGeom prst="line">
            <a:avLst/>
          </a:prstGeom>
          <a:ln w="127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소스 </a:t>
            </a:r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- minicar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4" t="13333" r="41602" b="35043"/>
          <a:stretch/>
        </p:blipFill>
        <p:spPr bwMode="auto">
          <a:xfrm>
            <a:off x="2414954" y="1371600"/>
            <a:ext cx="6154615" cy="531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액자 1"/>
          <p:cNvSpPr/>
          <p:nvPr/>
        </p:nvSpPr>
        <p:spPr>
          <a:xfrm>
            <a:off x="2579077" y="2180492"/>
            <a:ext cx="1242646" cy="29307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2579077" y="3710354"/>
            <a:ext cx="1934308" cy="498231"/>
          </a:xfrm>
          <a:prstGeom prst="frame">
            <a:avLst>
              <a:gd name="adj1" fmla="val 70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동영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상</a:t>
            </a: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97469" y="1410386"/>
            <a:ext cx="5265886" cy="5154537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sw\Desktop\KakaoTalk_20161229_15494817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243" y="1591154"/>
            <a:ext cx="4642338" cy="480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3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어려웠던 부분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462" y="1441939"/>
            <a:ext cx="73898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bg1"/>
                </a:solidFill>
              </a:rPr>
              <a:t>블루투스</a:t>
            </a:r>
            <a:r>
              <a:rPr lang="ko-KR" altLang="en-US" sz="2400" dirty="0" smtClean="0">
                <a:solidFill>
                  <a:schemeClr val="bg1"/>
                </a:solidFill>
              </a:rPr>
              <a:t> 설정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- RX, TX </a:t>
            </a:r>
            <a:r>
              <a:rPr lang="ko-KR" altLang="en-US" sz="2400" dirty="0" smtClean="0">
                <a:solidFill>
                  <a:schemeClr val="bg1"/>
                </a:solidFill>
              </a:rPr>
              <a:t>반대로 연결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모터드라이버 납땜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- </a:t>
            </a:r>
            <a:r>
              <a:rPr lang="ko-KR" altLang="en-US" sz="2400" dirty="0" smtClean="0">
                <a:solidFill>
                  <a:schemeClr val="bg1"/>
                </a:solidFill>
              </a:rPr>
              <a:t>다이오드를 연이어서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- </a:t>
            </a:r>
            <a:r>
              <a:rPr lang="ko-KR" altLang="en-US" sz="2400" dirty="0" smtClean="0">
                <a:solidFill>
                  <a:schemeClr val="bg1"/>
                </a:solidFill>
              </a:rPr>
              <a:t>선이 만나야 하는 부분에서 점프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통신 후 </a:t>
            </a:r>
            <a:r>
              <a:rPr lang="en-US" altLang="ko-KR" sz="2400" dirty="0" smtClean="0">
                <a:solidFill>
                  <a:schemeClr val="bg1"/>
                </a:solidFill>
              </a:rPr>
              <a:t>X</a:t>
            </a:r>
            <a:r>
              <a:rPr lang="ko-KR" altLang="en-US" sz="2400" dirty="0" smtClean="0">
                <a:solidFill>
                  <a:schemeClr val="bg1"/>
                </a:solidFill>
              </a:rPr>
              <a:t>값 </a:t>
            </a:r>
            <a:r>
              <a:rPr lang="en-US" altLang="ko-KR" sz="2400" dirty="0" smtClean="0">
                <a:solidFill>
                  <a:schemeClr val="bg1"/>
                </a:solidFill>
              </a:rPr>
              <a:t>Y</a:t>
            </a:r>
            <a:r>
              <a:rPr lang="ko-KR" altLang="en-US" sz="2400" dirty="0" smtClean="0">
                <a:solidFill>
                  <a:schemeClr val="bg1"/>
                </a:solidFill>
              </a:rPr>
              <a:t>값 분리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 t="12525" r="33265" b="18311"/>
          <a:stretch/>
        </p:blipFill>
        <p:spPr bwMode="auto">
          <a:xfrm>
            <a:off x="7657012" y="1887416"/>
            <a:ext cx="3937105" cy="460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6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미흡했던 부분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4824" y="1601595"/>
            <a:ext cx="103934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방향 조절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-X</a:t>
            </a:r>
            <a:r>
              <a:rPr lang="ko-KR" altLang="en-US" sz="2400" dirty="0" smtClean="0">
                <a:solidFill>
                  <a:schemeClr val="bg1"/>
                </a:solidFill>
              </a:rPr>
              <a:t>값 </a:t>
            </a:r>
            <a:r>
              <a:rPr lang="en-US" altLang="ko-KR" sz="2400" dirty="0" smtClean="0">
                <a:solidFill>
                  <a:schemeClr val="bg1"/>
                </a:solidFill>
              </a:rPr>
              <a:t>Y</a:t>
            </a:r>
            <a:r>
              <a:rPr lang="ko-KR" altLang="en-US" sz="2400" dirty="0" smtClean="0">
                <a:solidFill>
                  <a:schemeClr val="bg1"/>
                </a:solidFill>
              </a:rPr>
              <a:t>값 분리하지 못해서 문자를 보내는 것으로 </a:t>
            </a:r>
            <a:r>
              <a:rPr lang="ko-KR" altLang="en-US" sz="2400" dirty="0" smtClean="0">
                <a:solidFill>
                  <a:schemeClr val="bg1"/>
                </a:solidFill>
              </a:rPr>
              <a:t>대체해버림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외형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- </a:t>
            </a:r>
            <a:r>
              <a:rPr lang="ko-KR" altLang="en-US" sz="2400" dirty="0" smtClean="0">
                <a:solidFill>
                  <a:schemeClr val="bg1"/>
                </a:solidFill>
              </a:rPr>
              <a:t>실리콘 부착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- </a:t>
            </a:r>
            <a:r>
              <a:rPr lang="ko-KR" altLang="en-US" sz="2400" dirty="0" smtClean="0">
                <a:solidFill>
                  <a:schemeClr val="bg1"/>
                </a:solidFill>
              </a:rPr>
              <a:t>모터 </a:t>
            </a:r>
            <a:r>
              <a:rPr lang="ko-KR" altLang="en-US" sz="2400" dirty="0" smtClean="0">
                <a:solidFill>
                  <a:schemeClr val="bg1"/>
                </a:solidFill>
              </a:rPr>
              <a:t>힘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bg1"/>
                </a:solidFill>
              </a:rPr>
              <a:t>소음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0" t="9985" r="37520" b="31793"/>
          <a:stretch/>
        </p:blipFill>
        <p:spPr bwMode="auto">
          <a:xfrm>
            <a:off x="8264769" y="2522072"/>
            <a:ext cx="3681041" cy="405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6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5648381" y="3629690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27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기 이주형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5509846" y="2684584"/>
            <a:ext cx="1418493" cy="78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022531" y="2957354"/>
            <a:ext cx="4507223" cy="3900647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34055" y="1790892"/>
            <a:ext cx="1284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16147" y="235432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소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16147" y="285998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사용한 부품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43" name="직사각형 2242"/>
          <p:cNvSpPr/>
          <p:nvPr/>
        </p:nvSpPr>
        <p:spPr>
          <a:xfrm>
            <a:off x="8340132" y="2483231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340132" y="301984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616147" y="344122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회로도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16147" y="39468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소스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340132" y="357012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340132" y="4106741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264891" y="1647104"/>
            <a:ext cx="1418493" cy="78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616148" y="443924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동영상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40133" y="459910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27872" y="4966783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어려웠던 부분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351857" y="512664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651319" y="5494319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+mj-ea"/>
                <a:ea typeface="+mj-ea"/>
              </a:rPr>
              <a:t>미흡했던 부분</a:t>
            </a:r>
            <a:endParaRPr lang="ko-KR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351858" y="56424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270982" y="2488910"/>
            <a:ext cx="3436536" cy="3436536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소개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49898" y="2859603"/>
            <a:ext cx="14157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블루투스</a:t>
            </a:r>
            <a:endParaRPr lang="en-US" altLang="ko-KR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아두이노</a:t>
            </a:r>
            <a:endParaRPr lang="en-US" altLang="ko-KR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모터드라이브</a:t>
            </a:r>
            <a:endParaRPr lang="en-US" altLang="ko-KR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전원부</a:t>
            </a:r>
            <a:endParaRPr lang="en-US" altLang="ko-KR" sz="1600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제누이노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+mn-ea"/>
              </a:rPr>
              <a:t>블루투스</a:t>
            </a:r>
            <a:endParaRPr lang="en-US" altLang="ko-KR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+mn-ea"/>
              </a:rPr>
              <a:t>조이스틱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7695187" y="2500634"/>
            <a:ext cx="3436536" cy="3436536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259971" y="173984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MINICAR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29302" y="1728117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CONTROLLER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Picture 3" descr="C:\Users\sw\Desktop\KakaoTalk_20161229_15391811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r="7542"/>
          <a:stretch/>
        </p:blipFill>
        <p:spPr bwMode="auto">
          <a:xfrm>
            <a:off x="1376933" y="2627218"/>
            <a:ext cx="3250563" cy="318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sw\Desktop\KakaoTalk_20161229_1539169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r="20830"/>
          <a:stretch/>
        </p:blipFill>
        <p:spPr bwMode="auto">
          <a:xfrm>
            <a:off x="1327558" y="2627219"/>
            <a:ext cx="3309622" cy="318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w\Desktop\KakaoTalk_20161229_15460267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6" r="26628"/>
          <a:stretch/>
        </p:blipFill>
        <p:spPr bwMode="auto">
          <a:xfrm>
            <a:off x="7901354" y="2651655"/>
            <a:ext cx="3036278" cy="317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사용한 부품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8167550" y="1707418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#GENUINO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88189" y="1704069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n-ea"/>
              </a:rPr>
              <a:t>#ARDUINO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6011148" y="1704069"/>
            <a:ext cx="0" cy="47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42032" y="2161871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minicar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09670" y="2161871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controller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 descr="아두이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38" y="2755777"/>
            <a:ext cx="428625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제누이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85" y="2779254"/>
            <a:ext cx="4238866" cy="293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사용한 부품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31087" y="1704069"/>
            <a:ext cx="206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#BLUETOOTH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400015" y="1737222"/>
            <a:ext cx="197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#DC MOTOR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87543" y="1699159"/>
            <a:ext cx="1675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#JOYSTICK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22443" y="2200075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HC-06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001108" y="1603945"/>
            <a:ext cx="0" cy="47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612071" y="2198887"/>
            <a:ext cx="194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FAULHABER 2224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6011148" y="1704069"/>
            <a:ext cx="0" cy="47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023149" y="1698472"/>
            <a:ext cx="2594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#MOTOR DRIVER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080787" y="2172404"/>
            <a:ext cx="1044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L298N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8804031" y="1737222"/>
            <a:ext cx="0" cy="47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34223" r="54522" b="18600"/>
          <a:stretch/>
        </p:blipFill>
        <p:spPr bwMode="auto">
          <a:xfrm>
            <a:off x="6598349" y="3196544"/>
            <a:ext cx="1728722" cy="207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c-06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4" b="25990"/>
          <a:stretch/>
        </p:blipFill>
        <p:spPr bwMode="auto">
          <a:xfrm rot="5400000">
            <a:off x="-268425" y="3915511"/>
            <a:ext cx="2143125" cy="9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c-06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84" b="25990"/>
          <a:stretch/>
        </p:blipFill>
        <p:spPr bwMode="auto">
          <a:xfrm rot="5400000">
            <a:off x="990959" y="3915510"/>
            <a:ext cx="2143125" cy="9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FAULHABER 2224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8" descr="FAULHABER 2224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10" descr="FAULHABER 2224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0" name="Picture 12" descr="FAULHABER 2224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469" y="2958977"/>
            <a:ext cx="1951409" cy="142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FAULHABER 2224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468" y="4554619"/>
            <a:ext cx="1951409" cy="142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298n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02" y="31965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회로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도</a:t>
            </a: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529418" y="2590800"/>
            <a:ext cx="7446928" cy="2144955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://cfile3.uf.tistory.com/image/1467EF434F2536311553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36" y="2801478"/>
            <a:ext cx="7052449" cy="172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05908" y="3376246"/>
            <a:ext cx="339969" cy="16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21911" y="1312986"/>
            <a:ext cx="9151588" cy="5193322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73" y="1524000"/>
            <a:ext cx="8670188" cy="47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소스 </a:t>
            </a:r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- controller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3" r="75132" b="45192"/>
          <a:stretch/>
        </p:blipFill>
        <p:spPr bwMode="auto">
          <a:xfrm>
            <a:off x="323664" y="1465382"/>
            <a:ext cx="4052556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8" r="79908" b="43960"/>
          <a:stretch/>
        </p:blipFill>
        <p:spPr bwMode="auto">
          <a:xfrm>
            <a:off x="4642619" y="1465382"/>
            <a:ext cx="3584190" cy="352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64" r="80003" b="26362"/>
          <a:stretch/>
        </p:blipFill>
        <p:spPr bwMode="auto">
          <a:xfrm>
            <a:off x="8675443" y="2920249"/>
            <a:ext cx="3246926" cy="197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21" r="79908" b="26923"/>
          <a:stretch/>
        </p:blipFill>
        <p:spPr bwMode="auto">
          <a:xfrm>
            <a:off x="8675443" y="1472458"/>
            <a:ext cx="3246926" cy="144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3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스</a:t>
            </a: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C:\Users\user\Desktop\KakaoTalk_20161229_1024007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0" y="-10648950"/>
            <a:ext cx="704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user\Desktop\KakaoTalk_20161229_1022262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0" y="-10648950"/>
            <a:ext cx="3960000" cy="22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user\Desktop\KakaoTalk_20161229_1022156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0" y="-10648950"/>
            <a:ext cx="704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user\Desktop\KakaoTalk_20161229_10221417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0" y="-10648950"/>
            <a:ext cx="3960000" cy="22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user\Desktop\KakaoTalk_20161229_10221274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0" y="-10648950"/>
            <a:ext cx="704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user\Desktop\KakaoTalk_20161229_10220625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0" y="-10648950"/>
            <a:ext cx="3960000" cy="22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user\Desktop\KakaoTalk_20161229_10240079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0" y="-11757025"/>
            <a:ext cx="3960000" cy="22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9" t="50000" r="30142" b="22567"/>
          <a:stretch/>
        </p:blipFill>
        <p:spPr>
          <a:xfrm rot="5400000">
            <a:off x="2939727" y="2169526"/>
            <a:ext cx="2719529" cy="1201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5" t="52375" r="32132" b="29401"/>
          <a:stretch/>
        </p:blipFill>
        <p:spPr>
          <a:xfrm rot="5400000">
            <a:off x="1229579" y="1937037"/>
            <a:ext cx="2626057" cy="15730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7" r="27957"/>
          <a:stretch/>
        </p:blipFill>
        <p:spPr>
          <a:xfrm rot="5400000">
            <a:off x="7291467" y="348384"/>
            <a:ext cx="3914805" cy="5657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14754" r="43178" b="70493"/>
          <a:stretch/>
        </p:blipFill>
        <p:spPr>
          <a:xfrm rot="5400000">
            <a:off x="4307937" y="2278997"/>
            <a:ext cx="2715159" cy="9781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58987" r="25238" b="21847"/>
          <a:stretch/>
        </p:blipFill>
        <p:spPr>
          <a:xfrm rot="5204980">
            <a:off x="-619475" y="2239204"/>
            <a:ext cx="2845224" cy="10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51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소스 </a:t>
            </a:r>
            <a:r>
              <a:rPr lang="en-US" altLang="ko-KR" sz="2800" dirty="0" smtClean="0">
                <a:solidFill>
                  <a:schemeClr val="bg1"/>
                </a:solidFill>
                <a:latin typeface="+mj-ea"/>
                <a:ea typeface="+mj-ea"/>
              </a:rPr>
              <a:t>- controller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0" t="29482" r="40406" b="49417"/>
          <a:stretch/>
        </p:blipFill>
        <p:spPr bwMode="auto">
          <a:xfrm>
            <a:off x="97595" y="332202"/>
            <a:ext cx="705543" cy="390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4067899" y="1676404"/>
            <a:ext cx="4114808" cy="4138245"/>
          </a:xfrm>
          <a:prstGeom prst="ellipse">
            <a:avLst/>
          </a:prstGeom>
          <a:noFill/>
          <a:ln>
            <a:solidFill>
              <a:srgbClr val="225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067899" y="1676404"/>
            <a:ext cx="4114808" cy="4138245"/>
          </a:xfrm>
          <a:prstGeom prst="rect">
            <a:avLst/>
          </a:prstGeom>
          <a:noFill/>
          <a:ln>
            <a:solidFill>
              <a:srgbClr val="225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481746" y="5814649"/>
            <a:ext cx="5117925" cy="0"/>
          </a:xfrm>
          <a:prstGeom prst="straightConnector1">
            <a:avLst/>
          </a:prstGeom>
          <a:ln w="19050">
            <a:solidFill>
              <a:srgbClr val="66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4067899" y="1304163"/>
            <a:ext cx="1" cy="4844532"/>
          </a:xfrm>
          <a:prstGeom prst="straightConnector1">
            <a:avLst/>
          </a:prstGeom>
          <a:ln w="19050">
            <a:solidFill>
              <a:srgbClr val="6666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53049" y="5861539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8474" y="1304163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3388" y="3598984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8976" y="3590165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94078" y="1327609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6670" y="5876166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37735" y="1295344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9312" y="5870244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3928" y="3648780"/>
            <a:ext cx="316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mpd="sng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364</TotalTime>
  <Words>141</Words>
  <Application>Microsoft Office PowerPoint</Application>
  <PresentationFormat>사용자 지정</PresentationFormat>
  <Paragraphs>69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sw</cp:lastModifiedBy>
  <cp:revision>31</cp:revision>
  <dcterms:created xsi:type="dcterms:W3CDTF">2016-03-12T15:04:52Z</dcterms:created>
  <dcterms:modified xsi:type="dcterms:W3CDTF">2016-12-29T06:54:40Z</dcterms:modified>
</cp:coreProperties>
</file>